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86" r:id="rId7"/>
    <p:sldId id="261" r:id="rId8"/>
    <p:sldId id="262" r:id="rId9"/>
    <p:sldId id="279" r:id="rId10"/>
    <p:sldId id="263" r:id="rId11"/>
    <p:sldId id="264" r:id="rId12"/>
    <p:sldId id="265" r:id="rId13"/>
    <p:sldId id="266" r:id="rId14"/>
    <p:sldId id="267" r:id="rId15"/>
    <p:sldId id="268" r:id="rId16"/>
    <p:sldId id="283" r:id="rId17"/>
    <p:sldId id="284" r:id="rId18"/>
    <p:sldId id="282" r:id="rId19"/>
    <p:sldId id="269" r:id="rId20"/>
    <p:sldId id="270" r:id="rId21"/>
    <p:sldId id="273" r:id="rId22"/>
    <p:sldId id="274" r:id="rId23"/>
    <p:sldId id="275" r:id="rId24"/>
    <p:sldId id="276" r:id="rId25"/>
    <p:sldId id="271" r:id="rId26"/>
    <p:sldId id="272" r:id="rId27"/>
    <p:sldId id="277" r:id="rId28"/>
    <p:sldId id="278" r:id="rId29"/>
    <p:sldId id="280" r:id="rId30"/>
    <p:sldId id="285" r:id="rId31"/>
    <p:sldId id="281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30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00A24611-5542-4AB6-873D-2A214D72E48A}" type="datetimeFigureOut">
              <a:rPr lang="en-US" smtClean="0"/>
              <a:t>6/3/2012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F9B21271-8808-4654-8570-F92BB33774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24611-5542-4AB6-873D-2A214D72E48A}" type="datetimeFigureOut">
              <a:rPr lang="en-US" smtClean="0"/>
              <a:t>6/3/2012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21271-8808-4654-8570-F92BB33774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24611-5542-4AB6-873D-2A214D72E48A}" type="datetimeFigureOut">
              <a:rPr lang="en-US" smtClean="0"/>
              <a:t>6/3/2012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21271-8808-4654-8570-F92BB33774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00A24611-5542-4AB6-873D-2A214D72E48A}" type="datetimeFigureOut">
              <a:rPr lang="en-US" smtClean="0"/>
              <a:t>6/3/2012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21271-8808-4654-8570-F92BB33774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00A24611-5542-4AB6-873D-2A214D72E48A}" type="datetimeFigureOut">
              <a:rPr lang="en-US" smtClean="0"/>
              <a:t>6/3/2012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F9B21271-8808-4654-8570-F92BB3377467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00A24611-5542-4AB6-873D-2A214D72E48A}" type="datetimeFigureOut">
              <a:rPr lang="en-US" smtClean="0"/>
              <a:t>6/3/2012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F9B21271-8808-4654-8570-F92BB33774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00A24611-5542-4AB6-873D-2A214D72E48A}" type="datetimeFigureOut">
              <a:rPr lang="en-US" smtClean="0"/>
              <a:t>6/3/2012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F9B21271-8808-4654-8570-F92BB337746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24611-5542-4AB6-873D-2A214D72E48A}" type="datetimeFigureOut">
              <a:rPr lang="en-US" smtClean="0"/>
              <a:t>6/3/2012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21271-8808-4654-8570-F92BB33774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00A24611-5542-4AB6-873D-2A214D72E48A}" type="datetimeFigureOut">
              <a:rPr lang="en-US" smtClean="0"/>
              <a:t>6/3/2012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F9B21271-8808-4654-8570-F92BB33774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00A24611-5542-4AB6-873D-2A214D72E48A}" type="datetimeFigureOut">
              <a:rPr lang="en-US" smtClean="0"/>
              <a:t>6/3/2012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F9B21271-8808-4654-8570-F92BB337746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00A24611-5542-4AB6-873D-2A214D72E48A}" type="datetimeFigureOut">
              <a:rPr lang="en-US" smtClean="0"/>
              <a:t>6/3/2012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F9B21271-8808-4654-8570-F92BB337746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00A24611-5542-4AB6-873D-2A214D72E48A}" type="datetimeFigureOut">
              <a:rPr lang="en-US" smtClean="0"/>
              <a:t>6/3/2012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F9B21271-8808-4654-8570-F92BB3377467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76288"/>
            <a:ext cx="7924800" cy="1509712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/>
              <a:t>Rear End Service</a:t>
            </a:r>
            <a:br>
              <a:rPr lang="en-US" sz="5400" dirty="0" smtClean="0"/>
            </a:br>
            <a:r>
              <a:rPr lang="en-US" sz="5400" dirty="0" smtClean="0"/>
              <a:t>Honda Valkyrie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7765256" cy="2855120"/>
          </a:xfrm>
        </p:spPr>
        <p:txBody>
          <a:bodyPr/>
          <a:lstStyle/>
          <a:p>
            <a:pPr algn="ctr"/>
            <a:r>
              <a:rPr lang="en-US" dirty="0" smtClean="0"/>
              <a:t>Plus Changing Drive Dampeners</a:t>
            </a:r>
          </a:p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971800"/>
            <a:ext cx="47752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6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Remove Flange, Dampener Plate and Dampeners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452" y="2443884"/>
            <a:ext cx="4601095" cy="3449782"/>
          </a:xfrm>
        </p:spPr>
      </p:pic>
    </p:spTree>
    <p:extLst>
      <p:ext uri="{BB962C8B-B14F-4D97-AF65-F5344CB8AC3E}">
        <p14:creationId xmlns:p14="http://schemas.microsoft.com/office/powerpoint/2010/main" val="73443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Install new Dampeners “outside” 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067" y="1600200"/>
            <a:ext cx="7408333" cy="4525963"/>
          </a:xfrm>
        </p:spPr>
        <p:txBody>
          <a:bodyPr/>
          <a:lstStyle/>
          <a:p>
            <a:r>
              <a:rPr lang="en-US" dirty="0" smtClean="0"/>
              <a:t>They fit much better after sleeping in the freezer all night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590800"/>
            <a:ext cx="609600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05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 up the arrow and line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19200"/>
            <a:ext cx="7159690" cy="5368150"/>
          </a:xfrm>
        </p:spPr>
      </p:pic>
    </p:spTree>
    <p:extLst>
      <p:ext uri="{BB962C8B-B14F-4D97-AF65-F5344CB8AC3E}">
        <p14:creationId xmlns:p14="http://schemas.microsoft.com/office/powerpoint/2010/main" val="410509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Turn the plate so the tabs go in the grooves locking the </a:t>
            </a:r>
            <a:r>
              <a:rPr lang="en-US" dirty="0" err="1" smtClean="0"/>
              <a:t>dampners</a:t>
            </a:r>
            <a:r>
              <a:rPr lang="en-US" dirty="0" smtClean="0"/>
              <a:t> in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924205"/>
            <a:ext cx="6096000" cy="4570623"/>
          </a:xfrm>
        </p:spPr>
      </p:pic>
    </p:spTree>
    <p:extLst>
      <p:ext uri="{BB962C8B-B14F-4D97-AF65-F5344CB8AC3E}">
        <p14:creationId xmlns:p14="http://schemas.microsoft.com/office/powerpoint/2010/main" val="277908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Blue </a:t>
            </a:r>
            <a:r>
              <a:rPr lang="en-US" dirty="0" err="1" smtClean="0"/>
              <a:t>locktite</a:t>
            </a:r>
            <a:r>
              <a:rPr lang="en-US" dirty="0" smtClean="0"/>
              <a:t> and bolt the plate in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462" y="1752599"/>
            <a:ext cx="6270538" cy="4701487"/>
          </a:xfrm>
        </p:spPr>
      </p:pic>
    </p:spTree>
    <p:extLst>
      <p:ext uri="{BB962C8B-B14F-4D97-AF65-F5344CB8AC3E}">
        <p14:creationId xmlns:p14="http://schemas.microsoft.com/office/powerpoint/2010/main" val="337828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Light grease on the Thrust washer and put on the new O-Ring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057400"/>
            <a:ext cx="6202760" cy="4419600"/>
          </a:xfrm>
        </p:spPr>
      </p:pic>
      <p:cxnSp>
        <p:nvCxnSpPr>
          <p:cNvPr id="5" name="Straight Arrow Connector 4"/>
          <p:cNvCxnSpPr/>
          <p:nvPr/>
        </p:nvCxnSpPr>
        <p:spPr>
          <a:xfrm flipH="1">
            <a:off x="5410200" y="1981200"/>
            <a:ext cx="1219200" cy="16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605666" y="1658034"/>
            <a:ext cx="2538334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Thrust Washer sitting on top of the hub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51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Grease on the Flange/New Big O-Ring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369146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610600" cy="1399032"/>
          </a:xfrm>
        </p:spPr>
        <p:txBody>
          <a:bodyPr/>
          <a:lstStyle/>
          <a:p>
            <a:r>
              <a:rPr lang="en-US" dirty="0" smtClean="0"/>
              <a:t>Wheel all ready for Installation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33" y="1524000"/>
            <a:ext cx="6955367" cy="5216525"/>
          </a:xfrm>
        </p:spPr>
      </p:pic>
    </p:spTree>
    <p:extLst>
      <p:ext uri="{BB962C8B-B14F-4D97-AF65-F5344CB8AC3E}">
        <p14:creationId xmlns:p14="http://schemas.microsoft.com/office/powerpoint/2010/main" val="64769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Elusive Third O-Ring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33" y="1314450"/>
            <a:ext cx="6853767" cy="5140325"/>
          </a:xfrm>
        </p:spPr>
      </p:pic>
    </p:spTree>
    <p:extLst>
      <p:ext uri="{BB962C8B-B14F-4D97-AF65-F5344CB8AC3E}">
        <p14:creationId xmlns:p14="http://schemas.microsoft.com/office/powerpoint/2010/main" val="42943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43000"/>
            <a:ext cx="84582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After cleaning the old grease out…put new grease in the female side of the splines.  Light coat of Moly (Guard Dog) and then Lucas Grease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971800"/>
            <a:ext cx="4821843" cy="3616382"/>
          </a:xfrm>
        </p:spPr>
      </p:pic>
    </p:spTree>
    <p:extLst>
      <p:ext uri="{BB962C8B-B14F-4D97-AF65-F5344CB8AC3E}">
        <p14:creationId xmlns:p14="http://schemas.microsoft.com/office/powerpoint/2010/main" val="427210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485106"/>
          </a:xfrm>
        </p:spPr>
        <p:txBody>
          <a:bodyPr/>
          <a:lstStyle/>
          <a:p>
            <a:r>
              <a:rPr lang="en-US" dirty="0" smtClean="0"/>
              <a:t>    Lift with Wood Adapter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133600"/>
            <a:ext cx="4279419" cy="32766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608" y="2091171"/>
            <a:ext cx="4437592" cy="3328194"/>
          </a:xfrm>
        </p:spPr>
      </p:pic>
      <p:sp>
        <p:nvSpPr>
          <p:cNvPr id="3" name="TextBox 2"/>
          <p:cNvSpPr txBox="1"/>
          <p:nvPr/>
        </p:nvSpPr>
        <p:spPr>
          <a:xfrm>
            <a:off x="4495800" y="483286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Engage safety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410200" y="4495800"/>
            <a:ext cx="10668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623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Pinion Cup and Drive Shaft are good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08" y="2286001"/>
            <a:ext cx="4177819" cy="3133364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608" y="2286001"/>
            <a:ext cx="4177819" cy="3133364"/>
          </a:xfrm>
        </p:spPr>
      </p:pic>
    </p:spTree>
    <p:extLst>
      <p:ext uri="{BB962C8B-B14F-4D97-AF65-F5344CB8AC3E}">
        <p14:creationId xmlns:p14="http://schemas.microsoft.com/office/powerpoint/2010/main" val="219665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Drain the Final Drive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0" y="1447800"/>
            <a:ext cx="6809251" cy="5105400"/>
          </a:xfrm>
        </p:spPr>
      </p:pic>
    </p:spTree>
    <p:extLst>
      <p:ext uri="{BB962C8B-B14F-4D97-AF65-F5344CB8AC3E}">
        <p14:creationId xmlns:p14="http://schemas.microsoft.com/office/powerpoint/2010/main" val="408156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 with Hypoid Gear Oil (150cc)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8" y="2209801"/>
            <a:ext cx="4279419" cy="3209564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209800"/>
            <a:ext cx="4279419" cy="3209564"/>
          </a:xfrm>
        </p:spPr>
      </p:pic>
    </p:spTree>
    <p:extLst>
      <p:ext uri="{BB962C8B-B14F-4D97-AF65-F5344CB8AC3E}">
        <p14:creationId xmlns:p14="http://schemas.microsoft.com/office/powerpoint/2010/main" val="43736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Grease is Lucas Heavy Duty/ Oil is Lucas Synthetic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8" y="2209801"/>
            <a:ext cx="4279419" cy="3209564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09800"/>
            <a:ext cx="4279419" cy="3209564"/>
          </a:xfrm>
        </p:spPr>
      </p:pic>
    </p:spTree>
    <p:extLst>
      <p:ext uri="{BB962C8B-B14F-4D97-AF65-F5344CB8AC3E}">
        <p14:creationId xmlns:p14="http://schemas.microsoft.com/office/powerpoint/2010/main" val="247350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sure its Hypoid Rated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02" y="1600199"/>
            <a:ext cx="6778598" cy="5082417"/>
          </a:xfrm>
          <a:solidFill>
            <a:schemeClr val="accent2"/>
          </a:solidFill>
        </p:spPr>
      </p:pic>
      <p:sp>
        <p:nvSpPr>
          <p:cNvPr id="23" name="Freeform 22"/>
          <p:cNvSpPr/>
          <p:nvPr/>
        </p:nvSpPr>
        <p:spPr>
          <a:xfrm>
            <a:off x="3434101" y="3423138"/>
            <a:ext cx="1794391" cy="574431"/>
          </a:xfrm>
          <a:custGeom>
            <a:avLst/>
            <a:gdLst>
              <a:gd name="connsiteX0" fmla="*/ 1724053 w 1794391"/>
              <a:gd name="connsiteY0" fmla="*/ 58616 h 574431"/>
              <a:gd name="connsiteX1" fmla="*/ 1219961 w 1794391"/>
              <a:gd name="connsiteY1" fmla="*/ 35170 h 574431"/>
              <a:gd name="connsiteX2" fmla="*/ 1126176 w 1794391"/>
              <a:gd name="connsiteY2" fmla="*/ 23447 h 574431"/>
              <a:gd name="connsiteX3" fmla="*/ 962053 w 1794391"/>
              <a:gd name="connsiteY3" fmla="*/ 11724 h 574431"/>
              <a:gd name="connsiteX4" fmla="*/ 645530 w 1794391"/>
              <a:gd name="connsiteY4" fmla="*/ 0 h 574431"/>
              <a:gd name="connsiteX5" fmla="*/ 164884 w 1794391"/>
              <a:gd name="connsiteY5" fmla="*/ 11724 h 574431"/>
              <a:gd name="connsiteX6" fmla="*/ 94545 w 1794391"/>
              <a:gd name="connsiteY6" fmla="*/ 35170 h 574431"/>
              <a:gd name="connsiteX7" fmla="*/ 24207 w 1794391"/>
              <a:gd name="connsiteY7" fmla="*/ 93785 h 574431"/>
              <a:gd name="connsiteX8" fmla="*/ 12484 w 1794391"/>
              <a:gd name="connsiteY8" fmla="*/ 140677 h 574431"/>
              <a:gd name="connsiteX9" fmla="*/ 761 w 1794391"/>
              <a:gd name="connsiteY9" fmla="*/ 175847 h 574431"/>
              <a:gd name="connsiteX10" fmla="*/ 94545 w 1794391"/>
              <a:gd name="connsiteY10" fmla="*/ 222739 h 574431"/>
              <a:gd name="connsiteX11" fmla="*/ 164884 w 1794391"/>
              <a:gd name="connsiteY11" fmla="*/ 246185 h 574431"/>
              <a:gd name="connsiteX12" fmla="*/ 504853 w 1794391"/>
              <a:gd name="connsiteY12" fmla="*/ 269631 h 574431"/>
              <a:gd name="connsiteX13" fmla="*/ 540022 w 1794391"/>
              <a:gd name="connsiteY13" fmla="*/ 281354 h 574431"/>
              <a:gd name="connsiteX14" fmla="*/ 598637 w 1794391"/>
              <a:gd name="connsiteY14" fmla="*/ 328247 h 574431"/>
              <a:gd name="connsiteX15" fmla="*/ 622084 w 1794391"/>
              <a:gd name="connsiteY15" fmla="*/ 398585 h 574431"/>
              <a:gd name="connsiteX16" fmla="*/ 633807 w 1794391"/>
              <a:gd name="connsiteY16" fmla="*/ 539262 h 574431"/>
              <a:gd name="connsiteX17" fmla="*/ 668976 w 1794391"/>
              <a:gd name="connsiteY17" fmla="*/ 574431 h 574431"/>
              <a:gd name="connsiteX18" fmla="*/ 1055837 w 1794391"/>
              <a:gd name="connsiteY18" fmla="*/ 562708 h 574431"/>
              <a:gd name="connsiteX19" fmla="*/ 1114453 w 1794391"/>
              <a:gd name="connsiteY19" fmla="*/ 539262 h 574431"/>
              <a:gd name="connsiteX20" fmla="*/ 1173068 w 1794391"/>
              <a:gd name="connsiteY20" fmla="*/ 527539 h 574431"/>
              <a:gd name="connsiteX21" fmla="*/ 1196514 w 1794391"/>
              <a:gd name="connsiteY21" fmla="*/ 457200 h 574431"/>
              <a:gd name="connsiteX22" fmla="*/ 1208237 w 1794391"/>
              <a:gd name="connsiteY22" fmla="*/ 422031 h 574431"/>
              <a:gd name="connsiteX23" fmla="*/ 1231684 w 1794391"/>
              <a:gd name="connsiteY23" fmla="*/ 398585 h 574431"/>
              <a:gd name="connsiteX24" fmla="*/ 1255130 w 1794391"/>
              <a:gd name="connsiteY24" fmla="*/ 363416 h 574431"/>
              <a:gd name="connsiteX25" fmla="*/ 1325468 w 1794391"/>
              <a:gd name="connsiteY25" fmla="*/ 316524 h 574431"/>
              <a:gd name="connsiteX26" fmla="*/ 1430976 w 1794391"/>
              <a:gd name="connsiteY26" fmla="*/ 293077 h 574431"/>
              <a:gd name="connsiteX27" fmla="*/ 1700607 w 1794391"/>
              <a:gd name="connsiteY27" fmla="*/ 281354 h 574431"/>
              <a:gd name="connsiteX28" fmla="*/ 1735776 w 1794391"/>
              <a:gd name="connsiteY28" fmla="*/ 257908 h 574431"/>
              <a:gd name="connsiteX29" fmla="*/ 1794391 w 1794391"/>
              <a:gd name="connsiteY29" fmla="*/ 187570 h 574431"/>
              <a:gd name="connsiteX30" fmla="*/ 1782668 w 1794391"/>
              <a:gd name="connsiteY30" fmla="*/ 82062 h 574431"/>
              <a:gd name="connsiteX31" fmla="*/ 1759222 w 1794391"/>
              <a:gd name="connsiteY31" fmla="*/ 46893 h 574431"/>
              <a:gd name="connsiteX32" fmla="*/ 1665437 w 1794391"/>
              <a:gd name="connsiteY32" fmla="*/ 46893 h 57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794391" h="574431">
                <a:moveTo>
                  <a:pt x="1724053" y="58616"/>
                </a:moveTo>
                <a:cubicBezTo>
                  <a:pt x="1453310" y="28534"/>
                  <a:pt x="1778359" y="61760"/>
                  <a:pt x="1219961" y="35170"/>
                </a:cubicBezTo>
                <a:cubicBezTo>
                  <a:pt x="1188492" y="33671"/>
                  <a:pt x="1157552" y="26299"/>
                  <a:pt x="1126176" y="23447"/>
                </a:cubicBezTo>
                <a:cubicBezTo>
                  <a:pt x="1071554" y="18481"/>
                  <a:pt x="1016835" y="14396"/>
                  <a:pt x="962053" y="11724"/>
                </a:cubicBezTo>
                <a:cubicBezTo>
                  <a:pt x="856598" y="6580"/>
                  <a:pt x="751038" y="3908"/>
                  <a:pt x="645530" y="0"/>
                </a:cubicBezTo>
                <a:cubicBezTo>
                  <a:pt x="485315" y="3908"/>
                  <a:pt x="324821" y="1515"/>
                  <a:pt x="164884" y="11724"/>
                </a:cubicBezTo>
                <a:cubicBezTo>
                  <a:pt x="140220" y="13298"/>
                  <a:pt x="115109" y="21461"/>
                  <a:pt x="94545" y="35170"/>
                </a:cubicBezTo>
                <a:cubicBezTo>
                  <a:pt x="45582" y="67812"/>
                  <a:pt x="69339" y="48653"/>
                  <a:pt x="24207" y="93785"/>
                </a:cubicBezTo>
                <a:cubicBezTo>
                  <a:pt x="20299" y="109416"/>
                  <a:pt x="16910" y="125185"/>
                  <a:pt x="12484" y="140677"/>
                </a:cubicBezTo>
                <a:cubicBezTo>
                  <a:pt x="9089" y="152559"/>
                  <a:pt x="-3147" y="164124"/>
                  <a:pt x="761" y="175847"/>
                </a:cubicBezTo>
                <a:cubicBezTo>
                  <a:pt x="15558" y="220237"/>
                  <a:pt x="61091" y="213615"/>
                  <a:pt x="94545" y="222739"/>
                </a:cubicBezTo>
                <a:cubicBezTo>
                  <a:pt x="118389" y="229242"/>
                  <a:pt x="140321" y="243456"/>
                  <a:pt x="164884" y="246185"/>
                </a:cubicBezTo>
                <a:cubicBezTo>
                  <a:pt x="348164" y="266549"/>
                  <a:pt x="235050" y="256141"/>
                  <a:pt x="504853" y="269631"/>
                </a:cubicBezTo>
                <a:cubicBezTo>
                  <a:pt x="516576" y="273539"/>
                  <a:pt x="528969" y="275828"/>
                  <a:pt x="540022" y="281354"/>
                </a:cubicBezTo>
                <a:cubicBezTo>
                  <a:pt x="569600" y="296143"/>
                  <a:pt x="576829" y="306438"/>
                  <a:pt x="598637" y="328247"/>
                </a:cubicBezTo>
                <a:cubicBezTo>
                  <a:pt x="606453" y="351693"/>
                  <a:pt x="620032" y="373956"/>
                  <a:pt x="622084" y="398585"/>
                </a:cubicBezTo>
                <a:cubicBezTo>
                  <a:pt x="625992" y="445477"/>
                  <a:pt x="621683" y="493796"/>
                  <a:pt x="633807" y="539262"/>
                </a:cubicBezTo>
                <a:cubicBezTo>
                  <a:pt x="638079" y="555281"/>
                  <a:pt x="657253" y="562708"/>
                  <a:pt x="668976" y="574431"/>
                </a:cubicBezTo>
                <a:cubicBezTo>
                  <a:pt x="797930" y="570523"/>
                  <a:pt x="927224" y="572862"/>
                  <a:pt x="1055837" y="562708"/>
                </a:cubicBezTo>
                <a:cubicBezTo>
                  <a:pt x="1076815" y="561052"/>
                  <a:pt x="1094297" y="545309"/>
                  <a:pt x="1114453" y="539262"/>
                </a:cubicBezTo>
                <a:cubicBezTo>
                  <a:pt x="1133538" y="533537"/>
                  <a:pt x="1153530" y="531447"/>
                  <a:pt x="1173068" y="527539"/>
                </a:cubicBezTo>
                <a:lnTo>
                  <a:pt x="1196514" y="457200"/>
                </a:lnTo>
                <a:cubicBezTo>
                  <a:pt x="1200422" y="445477"/>
                  <a:pt x="1199499" y="430769"/>
                  <a:pt x="1208237" y="422031"/>
                </a:cubicBezTo>
                <a:cubicBezTo>
                  <a:pt x="1216053" y="414216"/>
                  <a:pt x="1224779" y="407216"/>
                  <a:pt x="1231684" y="398585"/>
                </a:cubicBezTo>
                <a:cubicBezTo>
                  <a:pt x="1240486" y="387583"/>
                  <a:pt x="1244527" y="372694"/>
                  <a:pt x="1255130" y="363416"/>
                </a:cubicBezTo>
                <a:cubicBezTo>
                  <a:pt x="1276337" y="344860"/>
                  <a:pt x="1298131" y="323359"/>
                  <a:pt x="1325468" y="316524"/>
                </a:cubicBezTo>
                <a:cubicBezTo>
                  <a:pt x="1348370" y="310798"/>
                  <a:pt x="1410135" y="294566"/>
                  <a:pt x="1430976" y="293077"/>
                </a:cubicBezTo>
                <a:cubicBezTo>
                  <a:pt x="1520709" y="286668"/>
                  <a:pt x="1610730" y="285262"/>
                  <a:pt x="1700607" y="281354"/>
                </a:cubicBezTo>
                <a:cubicBezTo>
                  <a:pt x="1712330" y="273539"/>
                  <a:pt x="1724952" y="266928"/>
                  <a:pt x="1735776" y="257908"/>
                </a:cubicBezTo>
                <a:cubicBezTo>
                  <a:pt x="1769625" y="229701"/>
                  <a:pt x="1771337" y="222150"/>
                  <a:pt x="1794391" y="187570"/>
                </a:cubicBezTo>
                <a:cubicBezTo>
                  <a:pt x="1790483" y="152401"/>
                  <a:pt x="1791250" y="116391"/>
                  <a:pt x="1782668" y="82062"/>
                </a:cubicBezTo>
                <a:cubicBezTo>
                  <a:pt x="1779251" y="68393"/>
                  <a:pt x="1772717" y="50941"/>
                  <a:pt x="1759222" y="46893"/>
                </a:cubicBezTo>
                <a:cubicBezTo>
                  <a:pt x="1729279" y="37910"/>
                  <a:pt x="1696699" y="46893"/>
                  <a:pt x="1665437" y="4689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Lightly grease the Drive shaft (both ends) and put it back into the pinion cup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71400"/>
            <a:ext cx="4038600" cy="3028037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70944"/>
            <a:ext cx="4038600" cy="3028950"/>
          </a:xfrm>
        </p:spPr>
      </p:pic>
      <p:sp>
        <p:nvSpPr>
          <p:cNvPr id="6" name="TextBox 5"/>
          <p:cNvSpPr txBox="1"/>
          <p:nvPr/>
        </p:nvSpPr>
        <p:spPr>
          <a:xfrm>
            <a:off x="2971800" y="2502932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Snaps right in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514600" y="2872264"/>
            <a:ext cx="1143000" cy="8615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214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Install the drive train…..Hold the final drive and just find the U-Joint with the driveshaft and its done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354" y="1981200"/>
            <a:ext cx="5894575" cy="4419600"/>
          </a:xfrm>
        </p:spPr>
      </p:pic>
    </p:spTree>
    <p:extLst>
      <p:ext uri="{BB962C8B-B14F-4D97-AF65-F5344CB8AC3E}">
        <p14:creationId xmlns:p14="http://schemas.microsoft.com/office/powerpoint/2010/main" val="215920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Finger Tight Only on the four bolts holding the Final Drive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094" y="1828800"/>
            <a:ext cx="6549906" cy="4910950"/>
          </a:xfrm>
        </p:spPr>
      </p:pic>
    </p:spTree>
    <p:extLst>
      <p:ext uri="{BB962C8B-B14F-4D97-AF65-F5344CB8AC3E}">
        <p14:creationId xmlns:p14="http://schemas.microsoft.com/office/powerpoint/2010/main" val="148514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Lift Wheel in place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02" y="1600200"/>
            <a:ext cx="6854798" cy="5139550"/>
          </a:xfrm>
        </p:spPr>
      </p:pic>
    </p:spTree>
    <p:extLst>
      <p:ext uri="{BB962C8B-B14F-4D97-AF65-F5344CB8AC3E}">
        <p14:creationId xmlns:p14="http://schemas.microsoft.com/office/powerpoint/2010/main" val="374683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533400"/>
            <a:ext cx="8839200" cy="1133126"/>
          </a:xfrm>
        </p:spPr>
        <p:txBody>
          <a:bodyPr>
            <a:noAutofit/>
          </a:bodyPr>
          <a:lstStyle/>
          <a:p>
            <a:r>
              <a:rPr lang="en-US" sz="3600" dirty="0" smtClean="0"/>
              <a:t>Now the </a:t>
            </a:r>
            <a:r>
              <a:rPr lang="en-US" sz="3600" b="1" u="sng" dirty="0" smtClean="0"/>
              <a:t>BIG important</a:t>
            </a:r>
            <a:r>
              <a:rPr lang="en-US" sz="3600" dirty="0" smtClean="0"/>
              <a:t> three steps after the axle is through the final drive, wheel, spacer, caliper plate and swing arm…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763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1.  Rotate the caliper plate into position and install the pin (bolt) that plate sure  </a:t>
            </a:r>
            <a:r>
              <a:rPr lang="en-US" dirty="0" err="1" smtClean="0"/>
              <a:t>isin’t</a:t>
            </a:r>
            <a:r>
              <a:rPr lang="en-US" dirty="0" smtClean="0"/>
              <a:t> going to move after you torque the axle.</a:t>
            </a:r>
          </a:p>
          <a:p>
            <a:r>
              <a:rPr lang="en-US" dirty="0" smtClean="0"/>
              <a:t>2.  Torque the axle to 81ftlbs while the final drive is loose and free and the 4 bolts are only finger tight </a:t>
            </a:r>
          </a:p>
          <a:p>
            <a:r>
              <a:rPr lang="en-US" dirty="0" smtClean="0"/>
              <a:t>3.  Torque the 4 Final Drive Bolts to 47ftlbs and now you have a properly aligned rear end.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11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Remove seat, Tie Down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10" y="1371599"/>
            <a:ext cx="7083490" cy="5311017"/>
          </a:xfrm>
        </p:spPr>
      </p:pic>
    </p:spTree>
    <p:extLst>
      <p:ext uri="{BB962C8B-B14F-4D97-AF65-F5344CB8AC3E}">
        <p14:creationId xmlns:p14="http://schemas.microsoft.com/office/powerpoint/2010/main" val="391329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256506"/>
          </a:xfrm>
        </p:spPr>
        <p:txBody>
          <a:bodyPr>
            <a:noAutofit/>
          </a:bodyPr>
          <a:lstStyle/>
          <a:p>
            <a:r>
              <a:rPr lang="en-US" sz="3600" dirty="0" smtClean="0"/>
              <a:t>Installing the right side lower shock bolt and the caliper plate holding pin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77840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These are both “pins” they just go through a hole to block movement.  They will not hold any better if you over tighten them.  Use anti seize on </a:t>
            </a:r>
            <a:r>
              <a:rPr lang="en-US" sz="2000" smtClean="0"/>
              <a:t>the threads of </a:t>
            </a:r>
            <a:r>
              <a:rPr lang="en-US" sz="2000" dirty="0" smtClean="0"/>
              <a:t>both of them (especially the shock bolt because its steel into aluminum) and snug them up about as tight as a spark plug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429000"/>
            <a:ext cx="4724400" cy="314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53200" y="56388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Right side lower shock bolt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5" idx="1"/>
          </p:cNvCxnSpPr>
          <p:nvPr/>
        </p:nvCxnSpPr>
        <p:spPr>
          <a:xfrm flipH="1">
            <a:off x="5562600" y="5961966"/>
            <a:ext cx="990600" cy="1340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57900" y="4572000"/>
            <a:ext cx="247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Caliper plate holding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bolt (pin)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791200" y="4895165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857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Put the Shocks back on and you are ready to ride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32" y="1676399"/>
            <a:ext cx="6753168" cy="5063351"/>
          </a:xfrm>
        </p:spPr>
      </p:pic>
    </p:spTree>
    <p:extLst>
      <p:ext uri="{BB962C8B-B14F-4D97-AF65-F5344CB8AC3E}">
        <p14:creationId xmlns:p14="http://schemas.microsoft.com/office/powerpoint/2010/main" val="117264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Remove Right Side Shock</a:t>
            </a:r>
            <a:br>
              <a:rPr lang="en-US" dirty="0" smtClean="0"/>
            </a:br>
            <a:r>
              <a:rPr lang="en-US" sz="2700" dirty="0" smtClean="0"/>
              <a:t>The four bolt to remove the final drive are easy to access with the shock removed</a:t>
            </a:r>
            <a:endParaRPr lang="en-US" sz="27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76400"/>
            <a:ext cx="6629400" cy="4970552"/>
          </a:xfrm>
        </p:spPr>
      </p:pic>
      <p:cxnSp>
        <p:nvCxnSpPr>
          <p:cNvPr id="7" name="Straight Arrow Connector 6"/>
          <p:cNvCxnSpPr/>
          <p:nvPr/>
        </p:nvCxnSpPr>
        <p:spPr>
          <a:xfrm flipH="1">
            <a:off x="4343400" y="3810000"/>
            <a:ext cx="9906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257800" y="34290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4 bolts to remove final drive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57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686800" cy="1295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Remove left side shock/Replace with solid short bar </a:t>
            </a:r>
            <a:r>
              <a:rPr lang="en-US" sz="2700" dirty="0" smtClean="0"/>
              <a:t>(substitute a tie </a:t>
            </a:r>
            <a:r>
              <a:rPr lang="en-US" sz="2700" smtClean="0"/>
              <a:t>down strap…lower </a:t>
            </a:r>
            <a:r>
              <a:rPr lang="en-US" sz="2700" dirty="0" smtClean="0"/>
              <a:t>shock mount to sissy bar)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2449" y="1524000"/>
            <a:ext cx="7408333" cy="3755496"/>
          </a:xfrm>
        </p:spPr>
        <p:txBody>
          <a:bodyPr/>
          <a:lstStyle/>
          <a:p>
            <a:r>
              <a:rPr lang="en-US" dirty="0" smtClean="0"/>
              <a:t>Now the axle is above the exhausts so you don’t have to mess with exhaust at all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426" y="3048001"/>
            <a:ext cx="5675174" cy="36479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57912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Caliper plate holding pin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733800" y="5791200"/>
            <a:ext cx="1524000" cy="1846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836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4997"/>
            <a:ext cx="8153400" cy="217090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Remove the Caliper holding pin, axle nut &amp; axle, then slide the caliper off the rotor and tie it up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39740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 use a bungee cord to keep tension off the hydraulic line and the caliper out of the way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143250"/>
            <a:ext cx="474980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7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Remove the wheel</a:t>
            </a:r>
            <a:endParaRPr lang="en-US" sz="5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371600"/>
            <a:ext cx="6651628" cy="5223883"/>
          </a:xfrm>
        </p:spPr>
      </p:pic>
    </p:spTree>
    <p:extLst>
      <p:ext uri="{BB962C8B-B14F-4D97-AF65-F5344CB8AC3E}">
        <p14:creationId xmlns:p14="http://schemas.microsoft.com/office/powerpoint/2010/main" val="206711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Splines are great</a:t>
            </a:r>
            <a:br>
              <a:rPr lang="en-US" dirty="0" smtClean="0"/>
            </a:br>
            <a:r>
              <a:rPr lang="en-US" sz="4400" dirty="0" smtClean="0"/>
              <a:t>Now remove the four final drive bolts and remove the drive train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08" y="2286001"/>
            <a:ext cx="4177819" cy="3133364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286000"/>
            <a:ext cx="4191000" cy="3143250"/>
          </a:xfrm>
        </p:spPr>
      </p:pic>
    </p:spTree>
    <p:extLst>
      <p:ext uri="{BB962C8B-B14F-4D97-AF65-F5344CB8AC3E}">
        <p14:creationId xmlns:p14="http://schemas.microsoft.com/office/powerpoint/2010/main" val="328457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Parts all cleaned up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72" y="1524000"/>
            <a:ext cx="6727828" cy="5044352"/>
          </a:xfrm>
        </p:spPr>
      </p:pic>
      <p:sp>
        <p:nvSpPr>
          <p:cNvPr id="3" name="TextBox 2"/>
          <p:cNvSpPr txBox="1"/>
          <p:nvPr/>
        </p:nvSpPr>
        <p:spPr>
          <a:xfrm>
            <a:off x="1553308" y="5770767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New 0-rings and Thrust washer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105400" y="5486400"/>
            <a:ext cx="914400" cy="4690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653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127</TotalTime>
  <Words>523</Words>
  <Application>Microsoft Office PowerPoint</Application>
  <PresentationFormat>On-screen Show (4:3)</PresentationFormat>
  <Paragraphs>47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Verve</vt:lpstr>
      <vt:lpstr>Rear End Service Honda Valkyrie</vt:lpstr>
      <vt:lpstr>    Lift with Wood Adapter</vt:lpstr>
      <vt:lpstr>Remove seat, Tie Down</vt:lpstr>
      <vt:lpstr>Remove Right Side Shock The four bolt to remove the final drive are easy to access with the shock removed</vt:lpstr>
      <vt:lpstr>Remove left side shock/Replace with solid short bar (substitute a tie down strap…lower shock mount to sissy bar)</vt:lpstr>
      <vt:lpstr>Remove the Caliper holding pin, axle nut &amp; axle, then slide the caliper off the rotor and tie it up</vt:lpstr>
      <vt:lpstr>Remove the wheel</vt:lpstr>
      <vt:lpstr>Splines are great Now remove the four final drive bolts and remove the drive train</vt:lpstr>
      <vt:lpstr>Parts all cleaned up</vt:lpstr>
      <vt:lpstr>Remove Flange, Dampener Plate and Dampeners</vt:lpstr>
      <vt:lpstr>Install new Dampeners “outside” Out</vt:lpstr>
      <vt:lpstr>Line up the arrow and line</vt:lpstr>
      <vt:lpstr>Turn the plate so the tabs go in the grooves locking the dampners in</vt:lpstr>
      <vt:lpstr>Blue locktite and bolt the plate in</vt:lpstr>
      <vt:lpstr>Light grease on the Thrust washer and put on the new O-Ring</vt:lpstr>
      <vt:lpstr>Light Grease on the Flange/New Big O-Ring</vt:lpstr>
      <vt:lpstr>Wheel all ready for Installation</vt:lpstr>
      <vt:lpstr>The Elusive Third O-Ring</vt:lpstr>
      <vt:lpstr>After cleaning the old grease out…put new grease in the female side of the splines.  Light coat of Moly (Guard Dog) and then Lucas Grease </vt:lpstr>
      <vt:lpstr>Pinion Cup and Drive Shaft are good</vt:lpstr>
      <vt:lpstr>Drain the Final Drive</vt:lpstr>
      <vt:lpstr>Fill with Hypoid Gear Oil (150cc)</vt:lpstr>
      <vt:lpstr>Grease is Lucas Heavy Duty/ Oil is Lucas Synthetic</vt:lpstr>
      <vt:lpstr>Make sure its Hypoid Rated</vt:lpstr>
      <vt:lpstr>Lightly grease the Drive shaft (both ends) and put it back into the pinion cup</vt:lpstr>
      <vt:lpstr>Install the drive train…..Hold the final drive and just find the U-Joint with the driveshaft and its done</vt:lpstr>
      <vt:lpstr>Finger Tight Only on the four bolts holding the Final Drive</vt:lpstr>
      <vt:lpstr>Lift Wheel in place</vt:lpstr>
      <vt:lpstr>Now the BIG important three steps after the axle is through the final drive, wheel, spacer, caliper plate and swing arm…</vt:lpstr>
      <vt:lpstr>Installing the right side lower shock bolt and the caliper plate holding pin</vt:lpstr>
      <vt:lpstr>Put the Shocks back on and you are ready to ride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Rear End Service Honda Valkyrie</dc:title>
  <dc:creator>Jeff</dc:creator>
  <cp:lastModifiedBy>Jeff</cp:lastModifiedBy>
  <cp:revision>43</cp:revision>
  <dcterms:created xsi:type="dcterms:W3CDTF">2012-05-28T18:36:15Z</dcterms:created>
  <dcterms:modified xsi:type="dcterms:W3CDTF">2012-06-03T19:23:27Z</dcterms:modified>
</cp:coreProperties>
</file>